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B55"/>
    <a:srgbClr val="0000FF"/>
    <a:srgbClr val="F3FAFF"/>
    <a:srgbClr val="E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0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9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7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6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3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7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2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767B-B101-4783-A4E5-0FFD090EDE8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21A4-D0A1-41CD-8F01-1B60E99FC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696" y="1555226"/>
            <a:ext cx="9943072" cy="23876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 кластер города Иванова: траектория сотрудничества</a:t>
            </a:r>
            <a:endParaRPr lang="ru-RU" sz="44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95384" y="1544190"/>
            <a:ext cx="780123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Муниципальный Форум  инноваций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72179" y="5912193"/>
            <a:ext cx="230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cap="all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ИВАНОВО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cap="all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01 ноября 2022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63900" y="91859"/>
            <a:ext cx="11704019" cy="1246043"/>
            <a:chOff x="263900" y="91859"/>
            <a:chExt cx="11704019" cy="124604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/>
            <a:srcRect r="62765" b="1623"/>
            <a:stretch/>
          </p:blipFill>
          <p:spPr>
            <a:xfrm>
              <a:off x="263900" y="91859"/>
              <a:ext cx="1026557" cy="1170870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5152" y="151873"/>
              <a:ext cx="792767" cy="118602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142978" y="289946"/>
              <a:ext cx="2102658" cy="738664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lvl="0" algn="r"/>
              <a:r>
                <a:rPr lang="ru-RU" sz="600" b="1" dirty="0">
                  <a:solidFill>
                    <a:srgbClr val="5B9BD5">
                      <a:lumMod val="75000"/>
                    </a:srgbClr>
                  </a:solidFill>
                </a:rPr>
                <a:t>МУНИЦИПАЛЬНОЕ БЮДЖЕТНОЕ УЧРЕЖДЕНИЕ</a:t>
              </a:r>
            </a:p>
            <a:p>
              <a:pPr lvl="0" algn="r"/>
              <a:r>
                <a:rPr lang="ru-RU" sz="1200" b="1" dirty="0" smtClean="0">
                  <a:solidFill>
                    <a:srgbClr val="0070C0"/>
                  </a:solidFill>
                </a:rPr>
                <a:t>«МЕТОДИЧЕСКИЙ </a:t>
              </a:r>
              <a:r>
                <a:rPr lang="ru-RU" sz="1200" b="1" dirty="0">
                  <a:solidFill>
                    <a:srgbClr val="0070C0"/>
                  </a:solidFill>
                </a:rPr>
                <a:t>ЦЕНТР </a:t>
              </a:r>
            </a:p>
            <a:p>
              <a:pPr lvl="0" algn="r"/>
              <a:r>
                <a:rPr lang="ru-RU" sz="1200" b="1" dirty="0">
                  <a:solidFill>
                    <a:srgbClr val="0070C0"/>
                  </a:solidFill>
                </a:rPr>
                <a:t>В СИСТЕМЕ ОБРАЗОВАНИЯ</a:t>
              </a:r>
              <a:r>
                <a:rPr lang="ru-RU" sz="1100" b="1" dirty="0">
                  <a:solidFill>
                    <a:srgbClr val="0070C0"/>
                  </a:solidFill>
                </a:rPr>
                <a:t>» </a:t>
              </a:r>
            </a:p>
            <a:p>
              <a:pPr lvl="0" algn="r"/>
              <a:endParaRPr lang="ru-RU" sz="600" b="1" dirty="0" smtClean="0">
                <a:solidFill>
                  <a:srgbClr val="5B9BD5">
                    <a:lumMod val="75000"/>
                  </a:srgbClr>
                </a:solidFill>
              </a:endParaRPr>
            </a:p>
            <a:p>
              <a:pPr lvl="0" algn="r"/>
              <a:r>
                <a:rPr lang="ru-RU" sz="600" b="1" dirty="0" smtClean="0">
                  <a:solidFill>
                    <a:srgbClr val="5B9BD5">
                      <a:lumMod val="75000"/>
                    </a:srgbClr>
                  </a:solidFill>
                </a:rPr>
                <a:t>ГОРОД ИВАНОВО</a:t>
              </a:r>
              <a:endParaRPr lang="ru-RU" sz="600" b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6483" y="338739"/>
              <a:ext cx="1460210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srgbClr val="0070C0"/>
                  </a:solidFill>
                </a:rPr>
                <a:t>УПРАВЛЕНИЕ </a:t>
              </a:r>
            </a:p>
            <a:p>
              <a:pPr lvl="0"/>
              <a:r>
                <a:rPr lang="ru-RU" sz="1200" b="1" dirty="0" smtClean="0">
                  <a:solidFill>
                    <a:srgbClr val="0070C0"/>
                  </a:solidFill>
                </a:rPr>
                <a:t>ОБРАЗОВАНИЯ</a:t>
              </a:r>
            </a:p>
            <a:p>
              <a:pPr lvl="0"/>
              <a:endParaRPr lang="ru-RU" sz="700" b="1" dirty="0" smtClean="0">
                <a:solidFill>
                  <a:srgbClr val="0070C0"/>
                </a:solidFill>
              </a:endParaRPr>
            </a:p>
            <a:p>
              <a:pPr lvl="0"/>
              <a:r>
                <a:rPr lang="ru-RU" sz="600" b="1" dirty="0" smtClean="0">
                  <a:solidFill>
                    <a:srgbClr val="5B9BD5">
                      <a:lumMod val="75000"/>
                    </a:srgbClr>
                  </a:solidFill>
                </a:rPr>
                <a:t>АДМИНИСТРАЦИИ ГОРОДА ИВАНОВА</a:t>
              </a:r>
              <a:endParaRPr lang="ru-RU" sz="600" b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359418" y="807369"/>
              <a:ext cx="1294340" cy="211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313459" y="807430"/>
              <a:ext cx="1801309" cy="732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5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2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02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32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Инновационный кластер города Иванова: траектория сотрудничества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кластер города Иванова: новый формат партнерства для достижения национальных целей</dc:title>
  <dc:creator>aevr</dc:creator>
  <cp:lastModifiedBy>kar</cp:lastModifiedBy>
  <cp:revision>45</cp:revision>
  <dcterms:created xsi:type="dcterms:W3CDTF">2020-09-17T11:24:24Z</dcterms:created>
  <dcterms:modified xsi:type="dcterms:W3CDTF">2022-09-20T10:39:14Z</dcterms:modified>
</cp:coreProperties>
</file>