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10"/>
  </p:handoutMasterIdLst>
  <p:sldIdLst>
    <p:sldId id="270" r:id="rId2"/>
    <p:sldId id="271" r:id="rId3"/>
    <p:sldId id="272" r:id="rId4"/>
    <p:sldId id="276" r:id="rId5"/>
    <p:sldId id="273" r:id="rId6"/>
    <p:sldId id="277" r:id="rId7"/>
    <p:sldId id="274" r:id="rId8"/>
    <p:sldId id="27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5F9FD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47678-1E11-4972-882A-347EAB2F4AF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6325F-0B23-4DF3-B2CE-51854791C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45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5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0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01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72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27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9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0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37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7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47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2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E63A-E83F-43D4-9493-923879FAE673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5C16-FFD7-474E-AC39-71EA604E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9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403600" y="2628913"/>
            <a:ext cx="7384799" cy="72571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Тема выступления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9220775" y="4024756"/>
            <a:ext cx="1558788" cy="12989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lvl="2" indent="0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Город</a:t>
            </a:r>
          </a:p>
          <a:p>
            <a:pPr marL="36513" lvl="2" indent="0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Спикер (ФИО, 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должность, 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место работы)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333810" y="2494738"/>
            <a:ext cx="10094495" cy="13388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Вступление:</a:t>
            </a:r>
            <a:endParaRPr lang="ru-RU" sz="1800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представьте Вашу образовательную организацию;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 расскажите о значимости Вашего опыта для коллег;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представьте цели, задачи и сроки, которые были определены для достижения результата.</a:t>
            </a:r>
            <a:endParaRPr lang="ru-RU" sz="1800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05608" y="1648106"/>
            <a:ext cx="10780783" cy="408111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9999"/>
                </a:solidFill>
                <a:latin typeface="Futura PT Book"/>
              </a:rPr>
              <a:t>Представление Вашего опыта </a:t>
            </a:r>
            <a:r>
              <a:rPr lang="ru-RU" sz="1800" b="1" u="sng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(1-3 СЛАЙДА)</a:t>
            </a:r>
            <a:br>
              <a:rPr lang="ru-RU" sz="1800" b="1" u="sng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Futura PT Book"/>
              </a:rPr>
              <a:t/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Futura PT Book"/>
              </a:rPr>
            </a:b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представлении Вашего опыта, пожалуйста, ответьте на вопрос:</a:t>
            </a:r>
            <a:b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u="sng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«Что и как Вы делали для достижения результата?»</a:t>
            </a:r>
            <a:br>
              <a:rPr lang="ru-RU" sz="1800" u="sng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 smtClean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Познакомьте участников видеоконференции: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программами,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пошаговыми инструкциями,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технологиями,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методическими приёмами,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инструментами,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кейсами и др. разработками, которые обеспечили достижение результатов управленческой или педагогической деятельности.</a:t>
            </a:r>
            <a:b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Используйте графики, диаграммы, схемы, таблицы</a:t>
            </a:r>
            <a:br>
              <a:rPr lang="ru-RU" sz="1800" i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наглядного представления своего опыта</a:t>
            </a:r>
            <a:endParaRPr lang="ru-RU" sz="180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048752" y="2167318"/>
            <a:ext cx="10094495" cy="283462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представленного опыта </a:t>
            </a:r>
            <a:r>
              <a:rPr lang="ru-RU" sz="1800" b="1" u="sng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(1-3 СЛАЙДА)</a:t>
            </a:r>
            <a:br>
              <a:rPr lang="ru-RU" sz="1800" b="1" u="sng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Представьте достигнутые результаты Вашей педагогической деятельности </a:t>
            </a:r>
            <a:b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партнёров (администрация, коллеги, обучающиеся), с которыми связаны перспективы взаимодействия по данному направлению</a:t>
            </a:r>
            <a:b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Используйте графики, диаграммы, схемы, таблицы</a:t>
            </a:r>
            <a:br>
              <a:rPr lang="ru-RU" sz="1800" i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наглядного представления своего опыта</a:t>
            </a:r>
            <a:br>
              <a:rPr lang="ru-RU" sz="1800" i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2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048752" y="2163409"/>
            <a:ext cx="10094495" cy="233602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solidFill>
                  <a:srgbClr val="1F4E79"/>
                </a:solidFill>
                <a:latin typeface="Futura PT Book"/>
              </a:rPr>
              <a:t>При размещении контактов на слайде укажите: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Futura PT Book"/>
              </a:rPr>
              <a:t>ссылку на сайт Вашей образовательной организации;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Futura PT Book"/>
              </a:rPr>
              <a:t>ссылку на сайт проекта/представленного опыта;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Futura PT Book"/>
              </a:rPr>
              <a:t>электронную почту;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Futura PT Book"/>
              </a:rPr>
              <a:t>номер телефона (по желанию).</a:t>
            </a:r>
            <a:br>
              <a:rPr lang="ru-RU" sz="1800" dirty="0" smtClean="0">
                <a:solidFill>
                  <a:srgbClr val="1F4E79"/>
                </a:solidFill>
                <a:latin typeface="Futura PT Book"/>
              </a:rPr>
            </a:b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3633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871188" y="2510287"/>
            <a:ext cx="10094495" cy="183742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1F4E79"/>
                </a:solidFill>
                <a:latin typeface="Futura PT Book"/>
              </a:rPr>
              <a:t>При публикациях в социальных сетях итогов Вашего участия в видеоконференции предлагаем использовать </a:t>
            </a:r>
            <a:r>
              <a:rPr lang="ru-RU" sz="1800" dirty="0" err="1">
                <a:solidFill>
                  <a:srgbClr val="1F4E79"/>
                </a:solidFill>
                <a:latin typeface="Futura PT Book"/>
              </a:rPr>
              <a:t>хештеги</a:t>
            </a:r>
            <a:r>
              <a:rPr lang="ru-RU" sz="1800" dirty="0" smtClean="0">
                <a:solidFill>
                  <a:srgbClr val="1F4E79"/>
                </a:solidFill>
                <a:latin typeface="Futura PT Book"/>
              </a:rPr>
              <a:t/>
            </a:r>
            <a:br>
              <a:rPr lang="ru-RU" sz="1800" dirty="0" smtClean="0">
                <a:solidFill>
                  <a:srgbClr val="1F4E79"/>
                </a:solidFill>
                <a:latin typeface="Futura PT Book"/>
              </a:rPr>
            </a:br>
            <a:r>
              <a:rPr lang="ru-RU" sz="1800" dirty="0" smtClean="0">
                <a:solidFill>
                  <a:srgbClr val="1F4E79"/>
                </a:solidFill>
                <a:latin typeface="Futura PT Book"/>
              </a:rPr>
              <a:t> </a:t>
            </a:r>
            <a:br>
              <a:rPr lang="ru-RU" sz="1800" dirty="0" smtClean="0">
                <a:solidFill>
                  <a:srgbClr val="1F4E79"/>
                </a:solidFill>
                <a:latin typeface="Futura PT Book"/>
              </a:rPr>
            </a:br>
            <a:r>
              <a:rPr lang="en-US" sz="1800" dirty="0" smtClean="0">
                <a:solidFill>
                  <a:srgbClr val="009999"/>
                </a:solidFill>
                <a:latin typeface="Futura PT Book"/>
              </a:rPr>
              <a:t>#</a:t>
            </a:r>
            <a:r>
              <a:rPr lang="ru-RU" sz="1800" dirty="0" smtClean="0">
                <a:solidFill>
                  <a:srgbClr val="009999"/>
                </a:solidFill>
                <a:latin typeface="Futura PT Book"/>
              </a:rPr>
              <a:t>КОНФЕРЕНЦИЯИВАНОВО</a:t>
            </a:r>
            <a:br>
              <a:rPr lang="ru-RU" sz="1800" dirty="0" smtClean="0">
                <a:solidFill>
                  <a:srgbClr val="009999"/>
                </a:solidFill>
                <a:latin typeface="Futura PT Book"/>
              </a:rPr>
            </a:br>
            <a:r>
              <a:rPr lang="ru-RU" sz="1800" dirty="0" smtClean="0">
                <a:solidFill>
                  <a:srgbClr val="009999"/>
                </a:solidFill>
                <a:latin typeface="Futura PT Book"/>
              </a:rPr>
              <a:t>#МБУМЦИВАНОВО</a:t>
            </a:r>
            <a:br>
              <a:rPr lang="ru-RU" sz="1800" dirty="0" smtClean="0">
                <a:solidFill>
                  <a:srgbClr val="009999"/>
                </a:solidFill>
                <a:latin typeface="Futura PT Book"/>
              </a:rPr>
            </a:br>
            <a:r>
              <a:rPr lang="ru-RU" sz="1800" i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i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94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Futura PT Book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aevr</dc:creator>
  <cp:lastModifiedBy>kar</cp:lastModifiedBy>
  <cp:revision>28</cp:revision>
  <dcterms:created xsi:type="dcterms:W3CDTF">2022-02-21T05:20:16Z</dcterms:created>
  <dcterms:modified xsi:type="dcterms:W3CDTF">2022-03-02T10:26:12Z</dcterms:modified>
</cp:coreProperties>
</file>